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56CE08-CB5F-0F20-17D0-A474C76949C5}" v="6" dt="2022-12-07T18:04:26.8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B329-C56E-4B03-548B-38005C7A5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13ECF5-9976-27FD-4830-3458E000E2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9F5F7D-94F2-E4C6-F59D-21CD53DCA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9531B-0DF7-A400-CE99-7A8B840D0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43010-8177-175C-FD72-18CD32C00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71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A7F47-830D-EB2C-8399-F9ABC937F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D900EF-CD61-7C88-8265-22A6DAA440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F2015-99DE-3B4D-7798-A3699A666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D76CE-4B3E-A92F-D7CE-C15227B3A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E03E3-DCAB-C874-1CB5-F3A70F563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54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35EB9F-9ED2-BDA0-137F-226B6D3ED5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AA5114-1AD1-DB4C-610C-014FA0A9F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4C831-4A18-C9CD-1973-BCCB539B1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5684C7-697B-5169-28CB-E9F9526B9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E8253-520B-5B2A-F29D-1E2DBEAC2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6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D111F-667B-D0D5-17D8-6ADAE4E74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FD16E-DF36-F94D-FCD0-3EDF92C97E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E51C1-B5B8-AFDC-0629-2A619ACD0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5B092-9327-04FB-1590-785D82563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4EC2C-4185-C60C-DF00-C2519A5BC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72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09222-5439-DE9B-751E-FC223DB3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4FA4E3-27A2-78D9-6968-9228E0C75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F8D29-BC82-5A59-4589-FA4E5EAFC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31EF2-F9F2-2714-16E5-B652C86BC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63D08-7894-5481-C87B-A66F8DA23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03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F6316-C8B0-5878-00B6-E0E33DDE6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FAB14-947C-113F-BE9B-6B486C0579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44DFFB-864C-9AFE-09E9-4194B175F3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46A47C-BA0E-94E5-3188-73FFFADCD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C2E36C-916C-569A-907C-AEC870FA6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434781-493B-E5CC-762E-3C7E4996B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82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51865-B16D-1BB4-2DDF-C4D6070E7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627886-45D1-C774-363C-A04F989FC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8DAE39-60CA-E2F3-0254-3D5BD66F5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0E54A4-6C89-723D-D95A-204178FED0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0E8D12-CFB7-A9A6-50D1-962EFDFE6C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C253A-7250-8518-3C96-FE740A6CB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ED06DC-8E12-BCE5-A119-97F95A337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08C17B-BAB3-1DCE-8B25-7B98B7FC9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45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97F04-2EB2-FE2B-6AF3-F4A535476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706FE7-C783-6872-8896-E1803A935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3487EA-1668-90CF-F1F5-23535150C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3CDFF4-F796-4124-5765-02ADF8C63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24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C24897-29A3-C51E-6992-2D546528E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1DD697-6551-2764-5F4C-EF42D1808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6613D6-B5E9-9D26-F791-16403DBC9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48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6B66D-1BC1-18F3-E42C-040DE728E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26005-362F-4AE6-782C-08ACA8411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FE3562-9DD9-3945-5A2A-29DD2A92CE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9AA3F7-D8E7-E857-6C10-C5061DC8F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65AC34-5359-0601-7785-F87569EC7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DC818-5FC9-C110-E120-0DC70A1F2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471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3D9C3-04CF-F0CE-BCF4-5E3FDF65F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62E1BF-B189-28F9-A3FF-DE64C1D3D1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CC271-83A3-D2CF-C0AE-ED5047B332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93D84-3A05-7072-1D39-405F51E06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427AB9-3FEC-86E6-92E3-0965DDBA6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736206-D9FC-5438-E786-FEF021CA2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66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A82A9A-63B3-5C6F-72AC-E2359B54F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20FB85-F491-7A5F-B823-7204DD787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8F914-6082-1EB8-C1B9-E619A2B152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88524-84EF-479F-9932-E8CC3DFE6A5D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D2A346-7BD0-8D54-4AC7-128ED6806B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6B8BF-1C89-6E73-DD48-E187F929F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46262-CBF3-43D8-B90F-B11811400D3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MSIPCMContentMarking" descr="{&quot;HashCode&quot;:1442100953,&quot;Placement&quot;:&quot;Header&quot;,&quot;Top&quot;:0.0,&quot;Left&quot;:0.0,&quot;SlideWidth&quot;:960,&quot;SlideHeight&quot;:540}">
            <a:extLst>
              <a:ext uri="{FF2B5EF4-FFF2-40B4-BE49-F238E27FC236}">
                <a16:creationId xmlns:a16="http://schemas.microsoft.com/office/drawing/2014/main" id="{47837371-80C9-0BAB-D435-1A8D94C4566A}"/>
              </a:ext>
            </a:extLst>
          </p:cNvPr>
          <p:cNvSpPr txBox="1"/>
          <p:nvPr userDrawn="1"/>
        </p:nvSpPr>
        <p:spPr>
          <a:xfrm>
            <a:off x="0" y="0"/>
            <a:ext cx="75928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Classified</a:t>
            </a:r>
          </a:p>
        </p:txBody>
      </p:sp>
    </p:spTree>
    <p:extLst>
      <p:ext uri="{BB962C8B-B14F-4D97-AF65-F5344CB8AC3E}">
        <p14:creationId xmlns:p14="http://schemas.microsoft.com/office/powerpoint/2010/main" val="1799508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9CD9B0-DE17-2430-09A5-69CB7E336D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33" t="37753" r="39410" b="22247"/>
          <a:stretch/>
        </p:blipFill>
        <p:spPr>
          <a:xfrm>
            <a:off x="433496" y="2954878"/>
            <a:ext cx="3384525" cy="35162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EA80F1-9FCA-C1B6-0D15-40E658C24D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9" t="36854" r="30393" b="15056"/>
          <a:stretch/>
        </p:blipFill>
        <p:spPr>
          <a:xfrm>
            <a:off x="4509993" y="3076971"/>
            <a:ext cx="6534651" cy="35856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AEB4F10-A506-7935-811B-41E1A9BAD043}"/>
              </a:ext>
            </a:extLst>
          </p:cNvPr>
          <p:cNvSpPr txBox="1"/>
          <p:nvPr/>
        </p:nvSpPr>
        <p:spPr>
          <a:xfrm>
            <a:off x="525963" y="479370"/>
            <a:ext cx="10026315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Theme ideas: </a:t>
            </a:r>
          </a:p>
          <a:p>
            <a:r>
              <a:rPr lang="en-US" sz="2000" dirty="0"/>
              <a:t>*Unlocking Connections			* The Connection Track </a:t>
            </a:r>
          </a:p>
          <a:p>
            <a:r>
              <a:rPr lang="en-US" sz="2000" dirty="0"/>
              <a:t>*Unlocking next level connections		* Connection is Key</a:t>
            </a:r>
          </a:p>
          <a:p>
            <a:r>
              <a:rPr lang="en-US" sz="2000" dirty="0"/>
              <a:t>*Unlocking to the next level of growth	* C</a:t>
            </a:r>
            <a:r>
              <a:rPr lang="en-US" sz="2000" b="0" i="0" dirty="0">
                <a:solidFill>
                  <a:srgbClr val="242424"/>
                </a:solidFill>
                <a:effectLst/>
                <a:latin typeface="-apple-system"/>
              </a:rPr>
              <a:t>onnected. Unlocked. Winning.</a:t>
            </a:r>
            <a:endParaRPr lang="en-US" sz="2000" dirty="0"/>
          </a:p>
          <a:p>
            <a:r>
              <a:rPr lang="en-US" sz="2000" dirty="0"/>
              <a:t>					  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3F630C-ACD9-6A91-4F02-5DE27766920E}"/>
              </a:ext>
            </a:extLst>
          </p:cNvPr>
          <p:cNvSpPr txBox="1"/>
          <p:nvPr/>
        </p:nvSpPr>
        <p:spPr>
          <a:xfrm>
            <a:off x="433496" y="2326105"/>
            <a:ext cx="7764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 references and initial drafts – need other approaches</a:t>
            </a:r>
          </a:p>
        </p:txBody>
      </p:sp>
    </p:spTree>
    <p:extLst>
      <p:ext uri="{BB962C8B-B14F-4D97-AF65-F5344CB8AC3E}">
        <p14:creationId xmlns:p14="http://schemas.microsoft.com/office/powerpoint/2010/main" val="2417470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46518A6F-9209-B2FE-E741-DA21AAE8C9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187" y="809475"/>
            <a:ext cx="6862281" cy="59136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040E7D-2DAB-4629-C33C-2D8EE9C1884A}"/>
              </a:ext>
            </a:extLst>
          </p:cNvPr>
          <p:cNvSpPr txBox="1"/>
          <p:nvPr/>
        </p:nvSpPr>
        <p:spPr>
          <a:xfrm>
            <a:off x="525963" y="479370"/>
            <a:ext cx="10026315" cy="76944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400" b="1" dirty="0"/>
              <a:t>Key icons created by Kim Peron: </a:t>
            </a:r>
          </a:p>
          <a:p>
            <a:r>
              <a:rPr lang="en-US" sz="2000" dirty="0"/>
              <a:t>					    </a:t>
            </a:r>
          </a:p>
        </p:txBody>
      </p:sp>
    </p:spTree>
    <p:extLst>
      <p:ext uri="{BB962C8B-B14F-4D97-AF65-F5344CB8AC3E}">
        <p14:creationId xmlns:p14="http://schemas.microsoft.com/office/powerpoint/2010/main" val="724688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7552B06F-8E66-A0C5-FC9F-D5E33AB54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343" y="1707266"/>
            <a:ext cx="3143946" cy="3348582"/>
          </a:xfrm>
          <a:prstGeom prst="rect">
            <a:avLst/>
          </a:prstGeom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DD58E1DF-7840-E73F-9334-CAB56903B3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776" y="1802151"/>
            <a:ext cx="5314372" cy="32536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6E94BA-DC3D-21CD-CB1C-F6816E65D68A}"/>
              </a:ext>
            </a:extLst>
          </p:cNvPr>
          <p:cNvSpPr txBox="1"/>
          <p:nvPr/>
        </p:nvSpPr>
        <p:spPr>
          <a:xfrm>
            <a:off x="525963" y="479370"/>
            <a:ext cx="1002631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Other key references per 12/7 Market lead call</a:t>
            </a:r>
          </a:p>
          <a:p>
            <a:r>
              <a:rPr lang="en-US" sz="2000" dirty="0"/>
              <a:t>					    </a:t>
            </a:r>
          </a:p>
        </p:txBody>
      </p:sp>
    </p:spTree>
    <p:extLst>
      <p:ext uri="{BB962C8B-B14F-4D97-AF65-F5344CB8AC3E}">
        <p14:creationId xmlns:p14="http://schemas.microsoft.com/office/powerpoint/2010/main" val="4206003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14B245F441414997CB277B21D6D5FE" ma:contentTypeVersion="4" ma:contentTypeDescription="Create a new document." ma:contentTypeScope="" ma:versionID="8de29847038e5f0e6d6fa8cdb3dc57e3">
  <xsd:schema xmlns:xsd="http://www.w3.org/2001/XMLSchema" xmlns:xs="http://www.w3.org/2001/XMLSchema" xmlns:p="http://schemas.microsoft.com/office/2006/metadata/properties" xmlns:ns2="ce809b84-b73c-4369-a768-ccbfe4d9345d" xmlns:ns3="e68af8a5-351c-464f-a87d-fbf7b2027871" targetNamespace="http://schemas.microsoft.com/office/2006/metadata/properties" ma:root="true" ma:fieldsID="b73bd98ca70446081ebced0f4ae69c31" ns2:_="" ns3:_="">
    <xsd:import namespace="ce809b84-b73c-4369-a768-ccbfe4d9345d"/>
    <xsd:import namespace="e68af8a5-351c-464f-a87d-fbf7b20278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809b84-b73c-4369-a768-ccbfe4d934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8af8a5-351c-464f-a87d-fbf7b202787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14D3B5-3720-4CF7-A01A-A13908ECEE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0755EE-1B00-41A8-A1BF-278EBB3E88C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2296288-E1B2-4D6A-BD23-82F126A1CE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809b84-b73c-4369-a768-ccbfe4d9345d"/>
    <ds:schemaRef ds:uri="e68af8a5-351c-464f-a87d-fbf7b20278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82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April Ruedaflores</dc:creator>
  <cp:lastModifiedBy>April Ruedaflores</cp:lastModifiedBy>
  <cp:revision>10</cp:revision>
  <dcterms:created xsi:type="dcterms:W3CDTF">2022-12-07T11:31:37Z</dcterms:created>
  <dcterms:modified xsi:type="dcterms:W3CDTF">2022-12-07T18:53:25Z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0f7727a-510c-40ce-a418-7fdfc8e6513f_Enabled">
    <vt:lpwstr>true</vt:lpwstr>
  </property>
  <property fmtid="{D5CDD505-2E9C-101B-9397-08002B2CF9AE}" pid="3" name="MSIP_Label_00f7727a-510c-40ce-a418-7fdfc8e6513f_SetDate">
    <vt:lpwstr>2022-12-07T17:27:09Z</vt:lpwstr>
  </property>
  <property fmtid="{D5CDD505-2E9C-101B-9397-08002B2CF9AE}" pid="4" name="MSIP_Label_00f7727a-510c-40ce-a418-7fdfc8e6513f_Method">
    <vt:lpwstr>Standard</vt:lpwstr>
  </property>
  <property fmtid="{D5CDD505-2E9C-101B-9397-08002B2CF9AE}" pid="5" name="MSIP_Label_00f7727a-510c-40ce-a418-7fdfc8e6513f_Name">
    <vt:lpwstr>Classified (without encryption)</vt:lpwstr>
  </property>
  <property fmtid="{D5CDD505-2E9C-101B-9397-08002B2CF9AE}" pid="6" name="MSIP_Label_00f7727a-510c-40ce-a418-7fdfc8e6513f_SiteId">
    <vt:lpwstr>75b2f54b-feff-400d-8e0b-67102edb9a23</vt:lpwstr>
  </property>
  <property fmtid="{D5CDD505-2E9C-101B-9397-08002B2CF9AE}" pid="7" name="MSIP_Label_00f7727a-510c-40ce-a418-7fdfc8e6513f_ActionId">
    <vt:lpwstr>737d4a5b-f6ac-4f69-8241-33adf55d08ee</vt:lpwstr>
  </property>
  <property fmtid="{D5CDD505-2E9C-101B-9397-08002B2CF9AE}" pid="8" name="MSIP_Label_00f7727a-510c-40ce-a418-7fdfc8e6513f_ContentBits">
    <vt:lpwstr>1</vt:lpwstr>
  </property>
  <property fmtid="{D5CDD505-2E9C-101B-9397-08002B2CF9AE}" pid="9" name="ContentTypeId">
    <vt:lpwstr>0x0101008A14B245F441414997CB277B21D6D5FE</vt:lpwstr>
  </property>
</Properties>
</file>